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9" r:id="rId29"/>
    <p:sldId id="30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2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430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911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84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17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39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20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65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96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82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51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59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4D4B3-DB78-42E2-ADD5-5D207D2CDE0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0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rsif\Documents\Rachel\TES\MTC\MTCf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96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63695" y="2492896"/>
            <a:ext cx="3218663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Q8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95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3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40157" y="2564904"/>
            <a:ext cx="402205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Q9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834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43808" y="2564904"/>
            <a:ext cx="3312368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Q10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095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10 x 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79077" y="2587472"/>
            <a:ext cx="384700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87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3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38023" y="2490312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866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5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8317" y="2492896"/>
            <a:ext cx="324036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54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4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7784" y="2408932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72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6087" y="2564904"/>
            <a:ext cx="360040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14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75011" y="2564904"/>
            <a:ext cx="424847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Q16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6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2 x 3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88325" y="2564904"/>
            <a:ext cx="417646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Q17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84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800" y="4797152"/>
            <a:ext cx="3096344" cy="1143000"/>
          </a:xfrm>
          <a:solidFill>
            <a:srgbClr val="002060"/>
          </a:solidFill>
        </p:spPr>
        <p:txBody>
          <a:bodyPr/>
          <a:lstStyle/>
          <a:p>
            <a:r>
              <a:rPr lang="en-GB" dirty="0" smtClean="0">
                <a:solidFill>
                  <a:srgbClr val="FFFF00"/>
                </a:solidFill>
              </a:rPr>
              <a:t>Begin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 smtClean="0"/>
              <a:t>Instructions</a:t>
            </a:r>
            <a:endParaRPr lang="en-GB" sz="1600" b="1" u="sng" dirty="0" smtClean="0"/>
          </a:p>
          <a:p>
            <a:pPr marL="0" indent="0">
              <a:buNone/>
            </a:pPr>
            <a:r>
              <a:rPr lang="en-GB" dirty="0" smtClean="0"/>
              <a:t>There are 25 multiplication questions on any times table from 2 to 12.</a:t>
            </a:r>
            <a:endParaRPr lang="en-GB" sz="1600" dirty="0" smtClean="0"/>
          </a:p>
          <a:p>
            <a:pPr marL="0" indent="0">
              <a:buNone/>
            </a:pPr>
            <a:r>
              <a:rPr lang="en-GB" dirty="0" smtClean="0"/>
              <a:t>Each multiplication question will appear on the screen for 6 seconds. There will then be a 3 second break before the next question appears. </a:t>
            </a:r>
            <a:endParaRPr lang="en-GB" sz="1600" dirty="0" smtClean="0"/>
          </a:p>
          <a:p>
            <a:pPr marL="0" indent="0">
              <a:buNone/>
            </a:pPr>
            <a:r>
              <a:rPr lang="en-GB" dirty="0" smtClean="0"/>
              <a:t>Good Luck!</a:t>
            </a:r>
            <a:endParaRPr lang="en-GB" dirty="0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2699792" y="4725144"/>
            <a:ext cx="3240360" cy="12961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94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4 x 3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51809" y="2564904"/>
            <a:ext cx="3597419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Q18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00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10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99792" y="2564904"/>
            <a:ext cx="3888431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Q19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9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5776" y="2492896"/>
            <a:ext cx="4172518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Q20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81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37278" y="2564904"/>
            <a:ext cx="410445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673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18536" y="2420888"/>
            <a:ext cx="39860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05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4 x 10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7784" y="2492896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895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73291" y="2492896"/>
            <a:ext cx="410445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16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18029" y="2487469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10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00">
        <p:sndAc>
          <p:stSnd>
            <p:snd r:embed="rId2" name="alert.wav"/>
          </p:stSnd>
        </p:sndAc>
      </p:transition>
    </mc:Choice>
    <mc:Fallback xmlns="">
      <p:transition spd="slow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All multiplication questions have now been shown.</a:t>
            </a:r>
          </a:p>
          <a:p>
            <a:pPr marL="0" indent="0">
              <a:buNone/>
            </a:pPr>
            <a:r>
              <a:rPr lang="en-GB" dirty="0" smtClean="0"/>
              <a:t>To find out your score click on the button below.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483768" y="260648"/>
            <a:ext cx="3816424" cy="1143000"/>
          </a:xfrm>
          <a:noFill/>
          <a:ln>
            <a:noFill/>
          </a:ln>
        </p:spPr>
        <p:txBody>
          <a:bodyPr/>
          <a:lstStyle/>
          <a:p>
            <a:r>
              <a:rPr lang="en-GB" dirty="0" smtClean="0"/>
              <a:t>Completed!</a:t>
            </a:r>
            <a:endParaRPr lang="en-GB" dirty="0"/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2717549" y="4424905"/>
            <a:ext cx="3096344" cy="1143000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solidFill>
                  <a:srgbClr val="FFFF00"/>
                </a:solidFill>
              </a:rPr>
              <a:t>Answers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7" name="Rectangle 6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hlinkClick r:id="rId3" action="ppaction://hlinksldjump"/>
          </p:cNvPr>
          <p:cNvSpPr/>
          <p:nvPr/>
        </p:nvSpPr>
        <p:spPr>
          <a:xfrm>
            <a:off x="2717549" y="4424905"/>
            <a:ext cx="3150595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79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r>
              <a:rPr lang="en-GB" b="1" u="sng" dirty="0" smtClean="0"/>
              <a:t>Answers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/>
              <a:t>  1) 7 x 10 = 70	  2) 7 x 3 = 21	  3) 2 x 8 = 16</a:t>
            </a:r>
          </a:p>
          <a:p>
            <a:pPr marL="0" indent="0">
              <a:buNone/>
            </a:pPr>
            <a:r>
              <a:rPr lang="en-GB" sz="2800" dirty="0" smtClean="0"/>
              <a:t>  4) 3 </a:t>
            </a:r>
            <a:r>
              <a:rPr lang="en-GB" sz="2800" dirty="0"/>
              <a:t>x </a:t>
            </a:r>
            <a:r>
              <a:rPr lang="en-GB" sz="2800" dirty="0" smtClean="0"/>
              <a:t>10 </a:t>
            </a:r>
            <a:r>
              <a:rPr lang="en-GB" sz="2800" dirty="0"/>
              <a:t>= </a:t>
            </a:r>
            <a:r>
              <a:rPr lang="en-GB" sz="2800" dirty="0" smtClean="0"/>
              <a:t>30 	  5) 11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</a:t>
            </a:r>
            <a:r>
              <a:rPr lang="en-GB" sz="2800" dirty="0" smtClean="0"/>
              <a:t>55</a:t>
            </a:r>
            <a:r>
              <a:rPr lang="en-GB" sz="2800" dirty="0"/>
              <a:t>	</a:t>
            </a:r>
            <a:r>
              <a:rPr lang="en-GB" sz="2800" dirty="0" smtClean="0"/>
              <a:t>  6) 11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99</a:t>
            </a:r>
          </a:p>
          <a:p>
            <a:pPr marL="0" indent="0">
              <a:buNone/>
            </a:pPr>
            <a:r>
              <a:rPr lang="en-GB" sz="2800" dirty="0" smtClean="0"/>
              <a:t>  7) 9 </a:t>
            </a:r>
            <a:r>
              <a:rPr lang="en-GB" sz="2800" dirty="0"/>
              <a:t>x </a:t>
            </a:r>
            <a:r>
              <a:rPr lang="en-GB" sz="2800" dirty="0" smtClean="0"/>
              <a:t>10 </a:t>
            </a:r>
            <a:r>
              <a:rPr lang="en-GB" sz="2800" dirty="0"/>
              <a:t>= </a:t>
            </a:r>
            <a:r>
              <a:rPr lang="en-GB" sz="2800" dirty="0" smtClean="0"/>
              <a:t>90</a:t>
            </a:r>
            <a:r>
              <a:rPr lang="en-GB" sz="2800" dirty="0"/>
              <a:t>	</a:t>
            </a:r>
            <a:r>
              <a:rPr lang="en-GB" sz="2800" dirty="0" smtClean="0"/>
              <a:t>  8) 6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48</a:t>
            </a:r>
            <a:r>
              <a:rPr lang="en-GB" sz="2800" dirty="0"/>
              <a:t>	</a:t>
            </a:r>
            <a:r>
              <a:rPr lang="en-GB" sz="2800" dirty="0" smtClean="0"/>
              <a:t>  9) 8 </a:t>
            </a:r>
            <a:r>
              <a:rPr lang="en-GB" sz="2800" dirty="0"/>
              <a:t>x </a:t>
            </a:r>
            <a:r>
              <a:rPr lang="en-GB" sz="2800" dirty="0" smtClean="0"/>
              <a:t>3 </a:t>
            </a:r>
            <a:r>
              <a:rPr lang="en-GB" sz="2800" dirty="0"/>
              <a:t>= </a:t>
            </a:r>
            <a:r>
              <a:rPr lang="en-GB" sz="2800" dirty="0" smtClean="0"/>
              <a:t>24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10) 9 </a:t>
            </a:r>
            <a:r>
              <a:rPr lang="en-GB" sz="2800" dirty="0"/>
              <a:t>x </a:t>
            </a:r>
            <a:r>
              <a:rPr lang="en-GB" sz="2800" dirty="0" smtClean="0"/>
              <a:t>7 </a:t>
            </a:r>
            <a:r>
              <a:rPr lang="en-GB" sz="2800" dirty="0"/>
              <a:t>= </a:t>
            </a:r>
            <a:r>
              <a:rPr lang="en-GB" sz="2800" dirty="0" smtClean="0"/>
              <a:t>63</a:t>
            </a:r>
            <a:r>
              <a:rPr lang="en-GB" sz="2800" dirty="0"/>
              <a:t>	</a:t>
            </a:r>
            <a:r>
              <a:rPr lang="en-GB" sz="2800" dirty="0" smtClean="0"/>
              <a:t>11) 10 </a:t>
            </a:r>
            <a:r>
              <a:rPr lang="en-GB" sz="2800" dirty="0"/>
              <a:t>x </a:t>
            </a:r>
            <a:r>
              <a:rPr lang="en-GB" sz="2800" dirty="0" smtClean="0"/>
              <a:t>2 </a:t>
            </a:r>
            <a:r>
              <a:rPr lang="en-GB" sz="2800" dirty="0"/>
              <a:t>= </a:t>
            </a:r>
            <a:r>
              <a:rPr lang="en-GB" sz="2800" dirty="0" smtClean="0"/>
              <a:t>20</a:t>
            </a:r>
            <a:r>
              <a:rPr lang="en-GB" sz="2800" dirty="0"/>
              <a:t>	</a:t>
            </a:r>
            <a:r>
              <a:rPr lang="en-GB" sz="2800" dirty="0" smtClean="0"/>
              <a:t>12) 6 </a:t>
            </a:r>
            <a:r>
              <a:rPr lang="en-GB" sz="2800" dirty="0"/>
              <a:t>x </a:t>
            </a:r>
            <a:r>
              <a:rPr lang="en-GB" sz="2800" dirty="0" smtClean="0"/>
              <a:t>3 </a:t>
            </a:r>
            <a:r>
              <a:rPr lang="en-GB" sz="2800" dirty="0"/>
              <a:t>= </a:t>
            </a:r>
            <a:r>
              <a:rPr lang="en-GB" sz="2800" dirty="0" smtClean="0"/>
              <a:t>18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13) 5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45</a:t>
            </a:r>
            <a:r>
              <a:rPr lang="en-GB" sz="2800" dirty="0"/>
              <a:t>	</a:t>
            </a:r>
            <a:r>
              <a:rPr lang="en-GB" sz="2800" dirty="0" smtClean="0"/>
              <a:t>14) 4 </a:t>
            </a:r>
            <a:r>
              <a:rPr lang="en-GB" sz="2800" dirty="0"/>
              <a:t>x </a:t>
            </a:r>
            <a:r>
              <a:rPr lang="en-GB" sz="2800" dirty="0" smtClean="0"/>
              <a:t>6 </a:t>
            </a:r>
            <a:r>
              <a:rPr lang="en-GB" sz="2800" dirty="0"/>
              <a:t>= </a:t>
            </a:r>
            <a:r>
              <a:rPr lang="en-GB" sz="2800" dirty="0" smtClean="0"/>
              <a:t>24	15) 12 </a:t>
            </a:r>
            <a:r>
              <a:rPr lang="en-GB" sz="2800" dirty="0"/>
              <a:t>x </a:t>
            </a:r>
            <a:r>
              <a:rPr lang="en-GB" sz="2800" dirty="0" smtClean="0"/>
              <a:t>9= 108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16) 7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56</a:t>
            </a:r>
            <a:r>
              <a:rPr lang="en-GB" sz="2800" dirty="0"/>
              <a:t>	</a:t>
            </a:r>
            <a:r>
              <a:rPr lang="en-GB" sz="2800" dirty="0" smtClean="0"/>
              <a:t>17) 2 </a:t>
            </a:r>
            <a:r>
              <a:rPr lang="en-GB" sz="2800" dirty="0"/>
              <a:t>x </a:t>
            </a:r>
            <a:r>
              <a:rPr lang="en-GB" sz="2800" dirty="0" smtClean="0"/>
              <a:t>3 </a:t>
            </a:r>
            <a:r>
              <a:rPr lang="en-GB" sz="2800" dirty="0"/>
              <a:t>= </a:t>
            </a:r>
            <a:r>
              <a:rPr lang="en-GB" sz="2800" dirty="0" smtClean="0"/>
              <a:t>6 </a:t>
            </a:r>
            <a:r>
              <a:rPr lang="en-GB" sz="2800" dirty="0"/>
              <a:t>	</a:t>
            </a:r>
            <a:r>
              <a:rPr lang="en-GB" sz="2800" dirty="0" smtClean="0"/>
              <a:t>18) 4 </a:t>
            </a:r>
            <a:r>
              <a:rPr lang="en-GB" sz="2800" dirty="0"/>
              <a:t>x </a:t>
            </a:r>
            <a:r>
              <a:rPr lang="en-GB" sz="2800" dirty="0" smtClean="0"/>
              <a:t>3 </a:t>
            </a:r>
            <a:r>
              <a:rPr lang="en-GB" sz="2800" dirty="0"/>
              <a:t>= </a:t>
            </a:r>
            <a:r>
              <a:rPr lang="en-GB" sz="2800" dirty="0" smtClean="0"/>
              <a:t>12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19) 12 </a:t>
            </a:r>
            <a:r>
              <a:rPr lang="en-GB" sz="2800" dirty="0"/>
              <a:t>x </a:t>
            </a:r>
            <a:r>
              <a:rPr lang="en-GB" sz="2800" dirty="0" smtClean="0"/>
              <a:t>10 </a:t>
            </a:r>
            <a:r>
              <a:rPr lang="en-GB" sz="2800" dirty="0"/>
              <a:t>= </a:t>
            </a:r>
            <a:r>
              <a:rPr lang="en-GB" sz="2800" dirty="0" smtClean="0"/>
              <a:t>120</a:t>
            </a:r>
            <a:r>
              <a:rPr lang="en-GB" sz="2800" dirty="0"/>
              <a:t>	</a:t>
            </a:r>
            <a:r>
              <a:rPr lang="en-GB" sz="2800" dirty="0" smtClean="0"/>
              <a:t>20) 12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144</a:t>
            </a:r>
            <a:r>
              <a:rPr lang="en-GB" sz="2800" dirty="0"/>
              <a:t>	</a:t>
            </a:r>
            <a:r>
              <a:rPr lang="en-GB" sz="2800" dirty="0" smtClean="0"/>
              <a:t>21) 7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</a:t>
            </a:r>
            <a:r>
              <a:rPr lang="en-GB" sz="2800" dirty="0" smtClean="0"/>
              <a:t>35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22) 12 </a:t>
            </a:r>
            <a:r>
              <a:rPr lang="en-GB" sz="2800" dirty="0"/>
              <a:t>x </a:t>
            </a:r>
            <a:r>
              <a:rPr lang="en-GB" sz="2800" dirty="0" smtClean="0"/>
              <a:t>2 </a:t>
            </a:r>
            <a:r>
              <a:rPr lang="en-GB" sz="2800" dirty="0"/>
              <a:t>= </a:t>
            </a:r>
            <a:r>
              <a:rPr lang="en-GB" sz="2800" dirty="0" smtClean="0"/>
              <a:t>24</a:t>
            </a:r>
            <a:r>
              <a:rPr lang="en-GB" sz="2800" dirty="0"/>
              <a:t>	</a:t>
            </a:r>
            <a:r>
              <a:rPr lang="en-GB" sz="2800" dirty="0" smtClean="0"/>
              <a:t>23) 4 </a:t>
            </a:r>
            <a:r>
              <a:rPr lang="en-GB" sz="2800" dirty="0"/>
              <a:t>x 1</a:t>
            </a:r>
            <a:r>
              <a:rPr lang="en-GB" sz="2800" dirty="0" smtClean="0"/>
              <a:t>0 </a:t>
            </a:r>
            <a:r>
              <a:rPr lang="en-GB" sz="2800" dirty="0"/>
              <a:t>= </a:t>
            </a:r>
            <a:r>
              <a:rPr lang="en-GB" sz="2800" dirty="0" smtClean="0"/>
              <a:t>40</a:t>
            </a:r>
            <a:r>
              <a:rPr lang="en-GB" sz="2800" dirty="0"/>
              <a:t>	</a:t>
            </a:r>
            <a:r>
              <a:rPr lang="en-GB" sz="2800" dirty="0" smtClean="0"/>
              <a:t>24) 8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96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25) 8 </a:t>
            </a:r>
            <a:r>
              <a:rPr lang="en-GB" sz="2800" dirty="0"/>
              <a:t>x </a:t>
            </a:r>
            <a:r>
              <a:rPr lang="en-GB" sz="2800" dirty="0" smtClean="0"/>
              <a:t>6 </a:t>
            </a:r>
            <a:r>
              <a:rPr lang="en-GB" sz="2800"/>
              <a:t>= </a:t>
            </a:r>
            <a:r>
              <a:rPr lang="en-GB" sz="2800" smtClean="0"/>
              <a:t>48</a:t>
            </a:r>
            <a:r>
              <a:rPr lang="en-GB" sz="2800" dirty="0"/>
              <a:t>	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514350" indent="-514350">
              <a:buAutoNum type="arabicParenR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5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10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19148" y="2592772"/>
            <a:ext cx="34563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16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3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67744" y="2564904"/>
            <a:ext cx="417646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715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2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77345" y="2492896"/>
            <a:ext cx="338437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02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3 x 10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15816" y="2636912"/>
            <a:ext cx="34415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11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11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87208" y="2492896"/>
            <a:ext cx="34563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910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11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83633" y="2564904"/>
            <a:ext cx="374441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Q6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787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10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15816" y="2444443"/>
            <a:ext cx="3312368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Q7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01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176</Words>
  <Application>Microsoft Office PowerPoint</Application>
  <PresentationFormat>On-screen Show (4:3)</PresentationFormat>
  <Paragraphs>73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Begin</vt:lpstr>
      <vt:lpstr>7 x 10</vt:lpstr>
      <vt:lpstr>7 x 3</vt:lpstr>
      <vt:lpstr>2 x 8</vt:lpstr>
      <vt:lpstr>3 x 10</vt:lpstr>
      <vt:lpstr>11 x 5</vt:lpstr>
      <vt:lpstr>11 x 9</vt:lpstr>
      <vt:lpstr>9 x 10</vt:lpstr>
      <vt:lpstr>6 x 8</vt:lpstr>
      <vt:lpstr>8 x 3</vt:lpstr>
      <vt:lpstr>9 x 7</vt:lpstr>
      <vt:lpstr>10 x 2</vt:lpstr>
      <vt:lpstr>6 x 3</vt:lpstr>
      <vt:lpstr>5 x 9</vt:lpstr>
      <vt:lpstr>4 x 6</vt:lpstr>
      <vt:lpstr>12 x 9</vt:lpstr>
      <vt:lpstr>7 x 8</vt:lpstr>
      <vt:lpstr>2 x 3</vt:lpstr>
      <vt:lpstr>4 x 3</vt:lpstr>
      <vt:lpstr>12 x 10</vt:lpstr>
      <vt:lpstr>12 x 12</vt:lpstr>
      <vt:lpstr>7 x 5</vt:lpstr>
      <vt:lpstr>12 x 2</vt:lpstr>
      <vt:lpstr>4 x 10</vt:lpstr>
      <vt:lpstr>8 x 12</vt:lpstr>
      <vt:lpstr>8 x 6</vt:lpstr>
      <vt:lpstr>Completed!</vt:lpstr>
      <vt:lpstr>Answers</vt:lpstr>
    </vt:vector>
  </TitlesOfParts>
  <Company>Wigan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Multiplication Tables Check</dc:title>
  <dc:creator>Colin2</dc:creator>
  <cp:lastModifiedBy>Colin2</cp:lastModifiedBy>
  <cp:revision>55</cp:revision>
  <dcterms:created xsi:type="dcterms:W3CDTF">2019-08-08T10:53:32Z</dcterms:created>
  <dcterms:modified xsi:type="dcterms:W3CDTF">2021-02-01T04:38:38Z</dcterms:modified>
</cp:coreProperties>
</file>